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21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39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2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610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33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717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91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4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18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800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46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CDB04-75EE-4719-AD12-9CF558F0799C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0D4CC-CE39-4FD2-BE53-17A819781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Cheri Liney" pitchFamily="2" charset="0"/>
              </a:rPr>
              <a:t>Fleurs</a:t>
            </a:r>
            <a:r>
              <a:rPr lang="en-US" sz="4400" dirty="0" smtClean="0">
                <a:latin typeface="Cheri Liney" pitchFamily="2" charset="0"/>
              </a:rPr>
              <a:t> aux </a:t>
            </a:r>
            <a:r>
              <a:rPr lang="en-US" sz="4400" dirty="0" err="1" smtClean="0">
                <a:latin typeface="Cheri Liney" pitchFamily="2" charset="0"/>
              </a:rPr>
              <a:t>verbes</a:t>
            </a:r>
            <a:r>
              <a:rPr lang="en-US" sz="4400" dirty="0" smtClean="0">
                <a:latin typeface="Cheri Liney" pitchFamily="2" charset="0"/>
              </a:rPr>
              <a:t> - directions</a:t>
            </a:r>
            <a:endParaRPr lang="en-US" sz="4400" dirty="0">
              <a:latin typeface="Cheri Liney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Cheri Liney" pitchFamily="2" charset="0"/>
              </a:rPr>
              <a:t>Couper</a:t>
            </a:r>
            <a:r>
              <a:rPr lang="en-US" sz="4400" dirty="0" smtClean="0">
                <a:latin typeface="Cheri Liney" pitchFamily="2" charset="0"/>
              </a:rPr>
              <a:t> - cut</a:t>
            </a:r>
            <a:endParaRPr lang="en-US" sz="4400" dirty="0">
              <a:latin typeface="Cheri Liney" pitchFamily="2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85800" y="2369641"/>
            <a:ext cx="1143000" cy="227855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828800" y="2895600"/>
            <a:ext cx="139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Cheri Liney" pitchFamily="2" charset="0"/>
              </a:rPr>
              <a:t>X 6</a:t>
            </a:r>
            <a:endParaRPr lang="en-US" sz="4400" dirty="0">
              <a:latin typeface="Cheri Liney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100" y="5257800"/>
            <a:ext cx="914400" cy="9831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28800" y="5364658"/>
            <a:ext cx="139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Cheri Liney" pitchFamily="2" charset="0"/>
              </a:rPr>
              <a:t>X 1</a:t>
            </a:r>
            <a:endParaRPr lang="en-US" sz="4400" dirty="0">
              <a:latin typeface="Cheri Liney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1580519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Cheri Liney" pitchFamily="2" charset="0"/>
              </a:rPr>
              <a:t>Coller</a:t>
            </a:r>
            <a:r>
              <a:rPr lang="en-US" sz="4400" dirty="0" smtClean="0">
                <a:latin typeface="Cheri Liney" pitchFamily="2" charset="0"/>
              </a:rPr>
              <a:t> - glue</a:t>
            </a:r>
            <a:endParaRPr lang="en-US" sz="4400" dirty="0">
              <a:latin typeface="Cheri Liney" pitchFamily="2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4343400" y="1074241"/>
            <a:ext cx="76200" cy="578375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983159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Cheri" pitchFamily="2" charset="0"/>
              </a:rPr>
              <a:t>1</a:t>
            </a:r>
            <a:endParaRPr lang="en-US" sz="4400" dirty="0">
              <a:solidFill>
                <a:srgbClr val="FF0000"/>
              </a:solidFill>
              <a:latin typeface="Cheri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86207" y="1074241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Cheri" pitchFamily="2" charset="0"/>
              </a:rPr>
              <a:t>2</a:t>
            </a:r>
            <a:endParaRPr lang="en-US" sz="4400" dirty="0">
              <a:solidFill>
                <a:srgbClr val="FF0000"/>
              </a:solidFill>
              <a:latin typeface="Cheri" pitchFamily="2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544805" y="2247899"/>
            <a:ext cx="778790" cy="1295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548632">
            <a:off x="7098910" y="2462607"/>
            <a:ext cx="778790" cy="1295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19144180">
            <a:off x="6070815" y="2339867"/>
            <a:ext cx="778790" cy="1295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6991546">
            <a:off x="7070074" y="3092418"/>
            <a:ext cx="778790" cy="1295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15268048">
            <a:off x="6000021" y="2892424"/>
            <a:ext cx="778790" cy="1295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460210" y="3280320"/>
            <a:ext cx="778790" cy="1295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572000" y="4572675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Cheri" pitchFamily="2" charset="0"/>
              </a:rPr>
              <a:t>3</a:t>
            </a:r>
            <a:endParaRPr lang="en-US" sz="4400" dirty="0">
              <a:solidFill>
                <a:srgbClr val="FF0000"/>
              </a:solidFill>
              <a:latin typeface="Cheri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5306" y="4873079"/>
            <a:ext cx="3986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Cheri Liney" pitchFamily="2" charset="0"/>
              </a:rPr>
              <a:t>attacher</a:t>
            </a:r>
            <a:r>
              <a:rPr lang="en-US" sz="3200" dirty="0" smtClean="0">
                <a:latin typeface="Cheri Liney" pitchFamily="2" charset="0"/>
              </a:rPr>
              <a:t> - fasten</a:t>
            </a:r>
            <a:endParaRPr lang="en-US" sz="3200" dirty="0">
              <a:latin typeface="Cheri Liney" pitchFamily="2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246189" y="5457854"/>
            <a:ext cx="1376021" cy="1295401"/>
            <a:chOff x="7257403" y="4389834"/>
            <a:chExt cx="2365454" cy="2327822"/>
          </a:xfrm>
        </p:grpSpPr>
        <p:sp>
          <p:nvSpPr>
            <p:cNvPr id="23" name="Oval 22"/>
            <p:cNvSpPr/>
            <p:nvPr/>
          </p:nvSpPr>
          <p:spPr>
            <a:xfrm>
              <a:off x="8060493" y="4389834"/>
              <a:ext cx="778790" cy="129540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 rot="2548632">
              <a:off x="8614598" y="4604542"/>
              <a:ext cx="778790" cy="129540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rot="19144180">
              <a:off x="7586503" y="4481802"/>
              <a:ext cx="778790" cy="129540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 rot="6991546">
              <a:off x="8585762" y="5234353"/>
              <a:ext cx="778790" cy="129540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 rot="15268048">
              <a:off x="7515709" y="5034359"/>
              <a:ext cx="778790" cy="129540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7975898" y="5422255"/>
              <a:ext cx="778790" cy="129540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Oval 29"/>
          <p:cNvSpPr/>
          <p:nvPr/>
        </p:nvSpPr>
        <p:spPr>
          <a:xfrm>
            <a:off x="6770424" y="5855564"/>
            <a:ext cx="339600" cy="3651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216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2012-12-03T11:58:14Z</dcterms:created>
  <dcterms:modified xsi:type="dcterms:W3CDTF">2012-12-03T12:05:31Z</dcterms:modified>
</cp:coreProperties>
</file>